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6" r:id="rId3"/>
    <p:sldId id="262" r:id="rId4"/>
    <p:sldId id="287" r:id="rId5"/>
    <p:sldId id="288" r:id="rId6"/>
    <p:sldId id="300" r:id="rId7"/>
    <p:sldId id="263" r:id="rId8"/>
    <p:sldId id="284" r:id="rId9"/>
    <p:sldId id="285" r:id="rId10"/>
    <p:sldId id="289" r:id="rId11"/>
    <p:sldId id="257" r:id="rId12"/>
    <p:sldId id="258" r:id="rId13"/>
    <p:sldId id="259" r:id="rId14"/>
    <p:sldId id="290" r:id="rId15"/>
    <p:sldId id="291" r:id="rId16"/>
    <p:sldId id="292" r:id="rId17"/>
    <p:sldId id="293" r:id="rId18"/>
    <p:sldId id="260" r:id="rId19"/>
    <p:sldId id="261" r:id="rId20"/>
    <p:sldId id="264" r:id="rId21"/>
    <p:sldId id="267" r:id="rId22"/>
    <p:sldId id="269" r:id="rId23"/>
    <p:sldId id="270" r:id="rId24"/>
    <p:sldId id="271" r:id="rId25"/>
    <p:sldId id="276" r:id="rId26"/>
    <p:sldId id="278" r:id="rId27"/>
    <p:sldId id="280" r:id="rId28"/>
    <p:sldId id="283" r:id="rId29"/>
    <p:sldId id="296" r:id="rId30"/>
    <p:sldId id="297" r:id="rId31"/>
    <p:sldId id="298" r:id="rId32"/>
    <p:sldId id="29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49A49FC-AC7A-4552-A570-593B38E3A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719" y="998651"/>
            <a:ext cx="9847489" cy="2541431"/>
          </a:xfrm>
        </p:spPr>
        <p:txBody>
          <a:bodyPr/>
          <a:lstStyle/>
          <a:p>
            <a:r>
              <a:rPr lang="en-US" dirty="0"/>
              <a:t>Book meeting Room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FFCC0903-6D4E-45C4-8BF3-67631A70B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2149" y="3529096"/>
            <a:ext cx="8637072" cy="977621"/>
          </a:xfrm>
        </p:spPr>
        <p:txBody>
          <a:bodyPr/>
          <a:lstStyle/>
          <a:p>
            <a:r>
              <a:rPr lang="th-TH" dirty="0"/>
              <a:t>การจองห้องประชุมออนไลน์</a:t>
            </a:r>
          </a:p>
          <a:p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E6470B4-D7C5-4468-A761-8F2C367A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298" y="1967422"/>
            <a:ext cx="2332965" cy="156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24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 add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E6F2DAA1-1C32-41F4-A5CC-69E5FF448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3076" y="2897879"/>
            <a:ext cx="675384" cy="675384"/>
          </a:xfrm>
          <a:prstGeom prst="rect">
            <a:avLst/>
          </a:prstGeom>
        </p:spPr>
      </p:pic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013CE22A-80E0-4B00-B923-C8D43A339CD0}"/>
              </a:ext>
            </a:extLst>
          </p:cNvPr>
          <p:cNvSpPr/>
          <p:nvPr/>
        </p:nvSpPr>
        <p:spPr>
          <a:xfrm>
            <a:off x="9858818" y="2617985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4C584682-4E34-43DB-AF84-7E1E1EFF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332" y="2931311"/>
            <a:ext cx="1217674" cy="703216"/>
          </a:xfrm>
          <a:prstGeom prst="rect">
            <a:avLst/>
          </a:prstGeom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61708F75-4775-40C2-8E2C-836C520C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495847" y="4051291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3946278F-3A22-40AA-BCC7-771F3F9298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4006" y="4919300"/>
            <a:ext cx="858811" cy="858811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7CD622E1-BF02-4017-9048-047D53F07F28}"/>
              </a:ext>
            </a:extLst>
          </p:cNvPr>
          <p:cNvSpPr/>
          <p:nvPr/>
        </p:nvSpPr>
        <p:spPr>
          <a:xfrm>
            <a:off x="6479187" y="5117872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730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A4E8DA5-979A-4261-B794-84788B17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74" y="218592"/>
            <a:ext cx="9603275" cy="1049235"/>
          </a:xfrm>
        </p:spPr>
        <p:txBody>
          <a:bodyPr/>
          <a:lstStyle/>
          <a:p>
            <a:r>
              <a:rPr lang="en-US" dirty="0"/>
              <a:t>System use case diagram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151D669-C381-474F-840A-745D447F1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06" y="803080"/>
            <a:ext cx="9826020" cy="58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62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book meeting room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124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41A3E48-3A35-4681-A492-96A9A24B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94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dashboard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7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DA0C48F-74ED-45B5-9155-7315A292A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6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system admin</a:t>
            </a:r>
            <a:r>
              <a:rPr lang="th-TH" dirty="0"/>
              <a:t> </a:t>
            </a:r>
            <a:r>
              <a:rPr lang="en-US" dirty="0"/>
              <a:t>create user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46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0F214E-CFFF-4C50-BA6D-790E94509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6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7FA151C-BB3F-4C78-84EA-937C4632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2"/>
            <a:ext cx="9603275" cy="1049235"/>
          </a:xfrm>
        </p:spPr>
        <p:txBody>
          <a:bodyPr/>
          <a:lstStyle/>
          <a:p>
            <a:r>
              <a:rPr lang="en-US" dirty="0"/>
              <a:t>Class diagram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57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AEC69B7-3C4A-44BE-9DD7-4FACBA09B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A41FFB19-C0FE-4E73-8B27-0473B5D51AA0}"/>
              </a:ext>
            </a:extLst>
          </p:cNvPr>
          <p:cNvCxnSpPr>
            <a:cxnSpLocks/>
          </p:cNvCxnSpPr>
          <p:nvPr/>
        </p:nvCxnSpPr>
        <p:spPr>
          <a:xfrm flipH="1">
            <a:off x="4206240" y="772357"/>
            <a:ext cx="1422206" cy="269664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13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BFC8508-2711-4E0B-9B03-7EA97530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88" y="245226"/>
            <a:ext cx="9603275" cy="1049235"/>
          </a:xfrm>
        </p:spPr>
        <p:txBody>
          <a:bodyPr/>
          <a:lstStyle/>
          <a:p>
            <a:r>
              <a:rPr lang="en-US" dirty="0"/>
              <a:t>Project plan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D75511B-FCC4-44D0-BA06-569BC8DF5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07" y="841699"/>
            <a:ext cx="10436711" cy="566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749" y="1893113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Login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29ED6D5-0BBA-4339-ABFD-EFE9D59D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07" y="1893113"/>
            <a:ext cx="4370456" cy="42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7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date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5603C9F-AE23-4906-843A-8ADF1C27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89" y="1941161"/>
            <a:ext cx="7762043" cy="38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41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17" y="1949475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 room and time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96C142A-6E58-40C2-80A1-42BE49BF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51" y="1949475"/>
            <a:ext cx="8778870" cy="43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4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information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21CD4BC-B4C0-400C-AD00-25A0FF362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2" y="3064967"/>
            <a:ext cx="5350638" cy="1675709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DE4A936-E6F3-4423-A7D6-7129D15D1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941" y="2688461"/>
            <a:ext cx="5287154" cy="23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30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016" y="902018"/>
            <a:ext cx="6340811" cy="611520"/>
          </a:xfrm>
        </p:spPr>
        <p:txBody>
          <a:bodyPr>
            <a:normAutofit/>
          </a:bodyPr>
          <a:lstStyle/>
          <a:p>
            <a:r>
              <a:rPr lang="th-TH" dirty="0"/>
              <a:t>หากมีการจองแล้วแต่ยังไม่ </a:t>
            </a:r>
            <a:r>
              <a:rPr lang="en-US" dirty="0" err="1"/>
              <a:t>checkin</a:t>
            </a:r>
            <a:r>
              <a:rPr lang="en-US" dirty="0"/>
              <a:t> </a:t>
            </a:r>
            <a:r>
              <a:rPr lang="th-TH" dirty="0"/>
              <a:t>จะเป็นสีเทา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A995851-86F0-43F0-AB03-88754440E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18" y="711422"/>
            <a:ext cx="2083750" cy="76431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170EDD7-6E8A-4229-AF35-D7C2F5BB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18" y="5098927"/>
            <a:ext cx="2083749" cy="933450"/>
          </a:xfrm>
          <a:prstGeom prst="rect">
            <a:avLst/>
          </a:prstGeom>
        </p:spPr>
      </p:pic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24283457-B81A-4239-8CA2-FD455C224968}"/>
              </a:ext>
            </a:extLst>
          </p:cNvPr>
          <p:cNvSpPr txBox="1">
            <a:spLocks/>
          </p:cNvSpPr>
          <p:nvPr/>
        </p:nvSpPr>
        <p:spPr>
          <a:xfrm>
            <a:off x="4208016" y="2266792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/>
              <a:t>จองแล้วเช็คอินในเวลาที่จองแล้วจะเป็นสีเขียว</a:t>
            </a:r>
            <a:endParaRPr lang="en-US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D3ADFC7-8C5E-47C6-A89D-9867E739C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319" y="2080361"/>
            <a:ext cx="2083750" cy="865790"/>
          </a:xfrm>
          <a:prstGeom prst="rect">
            <a:avLst/>
          </a:prstGeom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81A3BF43-1253-4869-96AB-F66ED58C9F5E}"/>
              </a:ext>
            </a:extLst>
          </p:cNvPr>
          <p:cNvSpPr txBox="1">
            <a:spLocks/>
          </p:cNvSpPr>
          <p:nvPr/>
        </p:nvSpPr>
        <p:spPr>
          <a:xfrm>
            <a:off x="4209093" y="3645300"/>
            <a:ext cx="1267946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/>
              <a:t>จองแล้วแต่ไม่ </a:t>
            </a:r>
            <a:r>
              <a:rPr lang="en-US" sz="2800" dirty="0" err="1"/>
              <a:t>checkin</a:t>
            </a:r>
            <a:r>
              <a:rPr lang="en-US" sz="2800" dirty="0"/>
              <a:t> </a:t>
            </a:r>
            <a:r>
              <a:rPr lang="th-TH" sz="2800" dirty="0"/>
              <a:t>ตามเวลาที่กำหนดจะเป็นสีแดง</a:t>
            </a:r>
            <a:r>
              <a:rPr lang="en-US" sz="2800" dirty="0"/>
              <a:t> </a:t>
            </a:r>
          </a:p>
          <a:p>
            <a:r>
              <a:rPr lang="th-TH" sz="2800" dirty="0"/>
              <a:t>หรือ 15 นาทีหลังจากเวลาเริ่มแล้วยังไม่ </a:t>
            </a:r>
            <a:r>
              <a:rPr lang="en-US" sz="2800" dirty="0" err="1"/>
              <a:t>Checkin</a:t>
            </a:r>
            <a:endParaRPr lang="en-US" sz="2800" dirty="0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FBF87C2-F268-4DED-B793-59E79326B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319" y="3645300"/>
            <a:ext cx="2083750" cy="848998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A1BD8C1E-DB1E-4EAC-8997-897D521901EB}"/>
              </a:ext>
            </a:extLst>
          </p:cNvPr>
          <p:cNvSpPr txBox="1">
            <a:spLocks/>
          </p:cNvSpPr>
          <p:nvPr/>
        </p:nvSpPr>
        <p:spPr>
          <a:xfrm>
            <a:off x="4208015" y="529040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Checkout </a:t>
            </a:r>
            <a:r>
              <a:rPr lang="th-TH" dirty="0"/>
              <a:t>หลังจากประชุมเสร็จจะเป็นสีเขียว</a:t>
            </a:r>
          </a:p>
          <a:p>
            <a:r>
              <a:rPr lang="th-TH" dirty="0"/>
              <a:t>จะ</a:t>
            </a:r>
            <a:r>
              <a:rPr lang="en-US" dirty="0"/>
              <a:t>checkout</a:t>
            </a:r>
            <a:r>
              <a:rPr lang="th-TH" dirty="0"/>
              <a:t>ด้วยตัวเองหรือระบบ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92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Edit book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9BCF05E-A3D4-4809-9216-E7C3B627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05" y="1974947"/>
            <a:ext cx="7696940" cy="391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59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Cancel book page and </a:t>
            </a:r>
            <a:r>
              <a:rPr lang="en-US" dirty="0" err="1"/>
              <a:t>Checkin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E5703A1-27D7-4790-A5A3-C0526788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336" y="2855372"/>
            <a:ext cx="5768967" cy="20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85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Dashboard page</a:t>
            </a:r>
            <a:r>
              <a:rPr lang="th-TH" dirty="0"/>
              <a:t> จะแสดงเฉพาะวันที่มีการจองและของเดือน</a:t>
            </a:r>
            <a:r>
              <a:rPr lang="th-TH" dirty="0" err="1"/>
              <a:t>นั้นๆ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D99479D-912A-4B05-9C27-F4530A3F4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458155"/>
            <a:ext cx="9032949" cy="43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00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 User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192EED1-D3ED-40B4-8B2A-B7470302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78" y="2568297"/>
            <a:ext cx="8704475" cy="41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66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</a:t>
            </a:r>
            <a:r>
              <a:rPr lang="th-TH" dirty="0"/>
              <a:t> </a:t>
            </a:r>
            <a:r>
              <a:rPr lang="en-US" dirty="0"/>
              <a:t>Meeting Room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CDBB22D-B71C-4B60-AFA3-F33C21092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84" y="2459806"/>
            <a:ext cx="8720831" cy="43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4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4A7CF02-155A-452D-867A-CC6E6F018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3"/>
            <a:ext cx="9603275" cy="1049235"/>
          </a:xfrm>
        </p:spPr>
        <p:txBody>
          <a:bodyPr/>
          <a:lstStyle/>
          <a:p>
            <a:r>
              <a:rPr lang="en-US" dirty="0"/>
              <a:t>Requirement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8CECAD4-0089-4631-8086-0D3A8FA816F6}"/>
              </a:ext>
            </a:extLst>
          </p:cNvPr>
          <p:cNvSpPr txBox="1"/>
          <p:nvPr/>
        </p:nvSpPr>
        <p:spPr>
          <a:xfrm>
            <a:off x="1451578" y="2297638"/>
            <a:ext cx="7048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ในฐานะทางบริษัท</a:t>
            </a:r>
            <a:endParaRPr lang="en-US" dirty="0"/>
          </a:p>
          <a:p>
            <a:endParaRPr lang="th-TH" dirty="0"/>
          </a:p>
          <a:p>
            <a:r>
              <a:rPr lang="th-TH" dirty="0"/>
              <a:t>ต้องการจองห้องประชุมแบบอนไลน์</a:t>
            </a:r>
          </a:p>
          <a:p>
            <a:r>
              <a:rPr lang="th-TH" dirty="0"/>
              <a:t>เนื่องจากการจองห้องประชุมต้องทำการส่งเมล์ โทรแจ้ง อาจจะผิดพลาดเนื่องจากไม่อ่านเมล์เกิดปัญหาการจองชนกันแล้วต้องโทรตามเพื่อทำให้การจองห้องประชุมลดภาระในส่วนงานจองแล้วให้ทรัพยากรส่วนบุคคลได้ทำหน้าที่ที่มีความสำคัญกว่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42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053B32A-D9CD-4564-91F8-3E2EF5FCD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A5C090E-1D5F-4002-ABA3-A1F9395DC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18" y="1534575"/>
            <a:ext cx="10656163" cy="5132217"/>
          </a:xfrm>
          <a:prstGeom prst="rect">
            <a:avLst/>
          </a:prstGeom>
        </p:spPr>
      </p:pic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320B1E01-DB65-4374-A936-4A8309186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1" y="725918"/>
            <a:ext cx="9603275" cy="1049235"/>
          </a:xfrm>
        </p:spPr>
        <p:txBody>
          <a:bodyPr/>
          <a:lstStyle/>
          <a:p>
            <a:r>
              <a:rPr lang="en-US" dirty="0"/>
              <a:t>User interface full page</a:t>
            </a:r>
          </a:p>
        </p:txBody>
      </p:sp>
    </p:spTree>
    <p:extLst>
      <p:ext uri="{BB962C8B-B14F-4D97-AF65-F5344CB8AC3E}">
        <p14:creationId xmlns:p14="http://schemas.microsoft.com/office/powerpoint/2010/main" val="3506043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368EDC13-6FA8-4A10-881C-DD6E160ED3EC}"/>
              </a:ext>
            </a:extLst>
          </p:cNvPr>
          <p:cNvSpPr txBox="1">
            <a:spLocks/>
          </p:cNvSpPr>
          <p:nvPr/>
        </p:nvSpPr>
        <p:spPr>
          <a:xfrm>
            <a:off x="1294361" y="72591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User interface full page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BDE6D96-900E-4361-B0F5-91F88835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89" y="1482571"/>
            <a:ext cx="10863622" cy="514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66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B889E3B-262A-44A3-991C-A3EED75F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</a:t>
            </a:r>
            <a:r>
              <a:rPr lang="th-TH" dirty="0"/>
              <a:t>เพิ่มเมื่อวันที่ 18/12/2019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142DF12-B1D3-4E9F-9DAC-AF7A1DDE3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Fixed </a:t>
            </a:r>
            <a:r>
              <a:rPr lang="th-TH" dirty="0"/>
              <a:t>ขนาดตาราง ข้อมูลไม่ร่นตาราง</a:t>
            </a:r>
          </a:p>
          <a:p>
            <a:r>
              <a:rPr lang="th-TH" dirty="0"/>
              <a:t>แก้ </a:t>
            </a:r>
            <a:r>
              <a:rPr lang="en-US" dirty="0" err="1"/>
              <a:t>Roomname</a:t>
            </a:r>
            <a:r>
              <a:rPr lang="en-US" dirty="0"/>
              <a:t> </a:t>
            </a:r>
            <a:r>
              <a:rPr lang="th-TH" dirty="0"/>
              <a:t>เห็นเป็นแบบ </a:t>
            </a:r>
            <a:r>
              <a:rPr lang="en-US" dirty="0"/>
              <a:t>Id </a:t>
            </a:r>
            <a:r>
              <a:rPr lang="th-TH" dirty="0"/>
              <a:t>เปลี่ยนชื่อห้องโดย </a:t>
            </a:r>
            <a:r>
              <a:rPr lang="en-US" dirty="0"/>
              <a:t>book </a:t>
            </a:r>
            <a:r>
              <a:rPr lang="th-TH" dirty="0"/>
              <a:t>ยังอยู่</a:t>
            </a:r>
          </a:p>
          <a:p>
            <a:r>
              <a:rPr lang="en-US" dirty="0" err="1"/>
              <a:t>Roomname</a:t>
            </a:r>
            <a:r>
              <a:rPr lang="en-US" dirty="0"/>
              <a:t> </a:t>
            </a:r>
            <a:r>
              <a:rPr lang="th-TH" dirty="0"/>
              <a:t>ซ้ำไม่ได้</a:t>
            </a:r>
          </a:p>
          <a:p>
            <a:r>
              <a:rPr lang="th-TH" dirty="0"/>
              <a:t>เปลี่ยนสี </a:t>
            </a:r>
            <a:r>
              <a:rPr lang="en-US" dirty="0"/>
              <a:t>checkout </a:t>
            </a:r>
            <a:r>
              <a:rPr lang="th-TH" dirty="0"/>
              <a:t>เป็นเขียวเข้ม</a:t>
            </a:r>
          </a:p>
          <a:p>
            <a:r>
              <a:rPr lang="th-TH" dirty="0"/>
              <a:t>เพิ่ม </a:t>
            </a:r>
            <a:r>
              <a:rPr lang="en-US" dirty="0"/>
              <a:t>field </a:t>
            </a:r>
            <a:r>
              <a:rPr lang="en-US" dirty="0" err="1"/>
              <a:t>checkoutby</a:t>
            </a:r>
            <a:r>
              <a:rPr lang="en-US" dirty="0"/>
              <a:t>, </a:t>
            </a:r>
            <a:r>
              <a:rPr lang="en-US" dirty="0" err="1"/>
              <a:t>checkouttime</a:t>
            </a:r>
            <a:r>
              <a:rPr lang="en-US" dirty="0"/>
              <a:t>, </a:t>
            </a:r>
            <a:r>
              <a:rPr lang="en-US" dirty="0" err="1"/>
              <a:t>checkinby</a:t>
            </a:r>
            <a:r>
              <a:rPr lang="en-US" dirty="0"/>
              <a:t>, </a:t>
            </a:r>
            <a:r>
              <a:rPr lang="en-US" dirty="0" err="1"/>
              <a:t>checkintime</a:t>
            </a:r>
            <a:endParaRPr lang="en-US" dirty="0"/>
          </a:p>
          <a:p>
            <a:r>
              <a:rPr lang="en-US" dirty="0"/>
              <a:t>Export </a:t>
            </a:r>
            <a:r>
              <a:rPr lang="th-TH" dirty="0"/>
              <a:t>ข้อมูลลง </a:t>
            </a:r>
            <a:r>
              <a:rPr lang="en-US" dirty="0"/>
              <a:t>Excel</a:t>
            </a:r>
          </a:p>
          <a:p>
            <a:r>
              <a:rPr lang="en-US" dirty="0"/>
              <a:t>check</a:t>
            </a:r>
            <a:r>
              <a:rPr lang="th-TH" dirty="0"/>
              <a:t> เกินเวลาครึ่งชมตัดเวลาทันที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45049B1-8E9E-4920-A64D-DA1136E1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57280"/>
            <a:ext cx="9603275" cy="1049235"/>
          </a:xfrm>
        </p:spPr>
        <p:txBody>
          <a:bodyPr/>
          <a:lstStyle/>
          <a:p>
            <a:r>
              <a:rPr lang="en-US" dirty="0"/>
              <a:t>Computer language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D65F4D4-03FA-438B-927C-33FFC38D8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150107"/>
            <a:ext cx="9603275" cy="3450613"/>
          </a:xfrm>
        </p:spPr>
        <p:txBody>
          <a:bodyPr/>
          <a:lstStyle/>
          <a:p>
            <a:r>
              <a:rPr lang="en-US" dirty="0"/>
              <a:t>Java</a:t>
            </a:r>
          </a:p>
          <a:p>
            <a:r>
              <a:rPr lang="en-US" dirty="0"/>
              <a:t>Typescript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Structure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3315786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954191-2EB7-4A74-9AD8-65D7EA7B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92790"/>
            <a:ext cx="9603275" cy="1049235"/>
          </a:xfrm>
        </p:spPr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C18856B-7BF0-4E90-A06C-A8AE3D3B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273185"/>
            <a:ext cx="9603275" cy="3450613"/>
          </a:xfrm>
        </p:spPr>
        <p:txBody>
          <a:bodyPr/>
          <a:lstStyle/>
          <a:p>
            <a:r>
              <a:rPr lang="en-US" dirty="0"/>
              <a:t>Angular 8</a:t>
            </a:r>
          </a:p>
          <a:p>
            <a:r>
              <a:rPr lang="en-US" dirty="0"/>
              <a:t>Spring boot</a:t>
            </a:r>
          </a:p>
          <a:p>
            <a:r>
              <a:rPr lang="en-US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195266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F8E97C-1077-4113-8AB7-7CBF03FE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34" y="1159626"/>
            <a:ext cx="9603275" cy="1049235"/>
          </a:xfrm>
        </p:spPr>
        <p:txBody>
          <a:bodyPr/>
          <a:lstStyle/>
          <a:p>
            <a:r>
              <a:rPr lang="en-US" dirty="0" err="1"/>
              <a:t>sql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46D5677-7467-4FF0-80A4-C5CA405CE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server </a:t>
            </a:r>
            <a:r>
              <a:rPr lang="en-US" dirty="0" err="1"/>
              <a:t>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407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Book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4" y="2389325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115440" y="3005092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54" y="2389325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068" y="2217679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208604" y="3021244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356" y="232826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83" y="2355893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4690774" y="3045042"/>
            <a:ext cx="15263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date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71" y="2392088"/>
            <a:ext cx="1217674" cy="703216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01F5D8ED-0DE2-4D92-9A73-A577CC4F4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333" y="2263788"/>
            <a:ext cx="887426" cy="887426"/>
          </a:xfrm>
          <a:prstGeom prst="rect">
            <a:avLst/>
          </a:prstGeom>
        </p:spPr>
      </p:pic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03673C46-CD5D-4242-83F1-076301B4A95F}"/>
              </a:ext>
            </a:extLst>
          </p:cNvPr>
          <p:cNvSpPr/>
          <p:nvPr/>
        </p:nvSpPr>
        <p:spPr>
          <a:xfrm>
            <a:off x="7946759" y="2543427"/>
            <a:ext cx="37484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period time and 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9644DCD3-38B2-436A-9D77-985F26E7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94209" y="3454553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81812C45-EF49-4B16-AB60-6C9188DD0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333" y="4478489"/>
            <a:ext cx="887427" cy="887427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3944DD7E-778E-4E24-996F-FAA3C4BDC346}"/>
              </a:ext>
            </a:extLst>
          </p:cNvPr>
          <p:cNvSpPr/>
          <p:nvPr/>
        </p:nvSpPr>
        <p:spPr>
          <a:xfrm>
            <a:off x="8063442" y="4691369"/>
            <a:ext cx="23505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information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CB9F88B5-94AC-44CB-861D-250BFD11A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7824" y="4492795"/>
            <a:ext cx="858811" cy="858811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5BF6A9E-5753-4238-B80A-7F250D6C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83318" y="4570593"/>
            <a:ext cx="1217674" cy="703216"/>
          </a:xfrm>
          <a:prstGeom prst="rect">
            <a:avLst/>
          </a:prstGeom>
        </p:spPr>
      </p:pic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FC19EB57-43FE-4922-AFB1-3807C2D01611}"/>
              </a:ext>
            </a:extLst>
          </p:cNvPr>
          <p:cNvSpPr/>
          <p:nvPr/>
        </p:nvSpPr>
        <p:spPr>
          <a:xfrm>
            <a:off x="2653005" y="469136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7007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Dashboard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1" y="2939741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053297" y="3555508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711" y="2939741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925" y="2768095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146461" y="3571660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37" y="290630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840" y="2906309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6538694" y="3623082"/>
            <a:ext cx="180530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month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year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52" y="2970128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4F69075-50BE-4129-8F25-C18790539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134" y="2955137"/>
            <a:ext cx="1152896" cy="768597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BFB9DA08-D7B4-4EE4-BFC1-6E8B654604D0}"/>
              </a:ext>
            </a:extLst>
          </p:cNvPr>
          <p:cNvSpPr/>
          <p:nvPr/>
        </p:nvSpPr>
        <p:spPr>
          <a:xfrm>
            <a:off x="9988182" y="3088140"/>
            <a:ext cx="16289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data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C839BB3-2594-4518-8C0D-DA7B41F91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3387" y="2800172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F00FF5C3-0A10-4292-8989-B8BB2FFBD8D4}"/>
              </a:ext>
            </a:extLst>
          </p:cNvPr>
          <p:cNvSpPr/>
          <p:nvPr/>
        </p:nvSpPr>
        <p:spPr>
          <a:xfrm>
            <a:off x="4452261" y="3560699"/>
            <a:ext cx="17622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4CD8D429-7526-48E6-8978-77B390504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59" y="2939741"/>
            <a:ext cx="1217674" cy="70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26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B751329-74CE-4B96-955A-C3111E1F89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9694" y="2924064"/>
            <a:ext cx="675384" cy="675384"/>
          </a:xfrm>
          <a:prstGeom prst="rect">
            <a:avLst/>
          </a:prstGeom>
        </p:spPr>
      </p:pic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A76B1DD7-4A5B-418A-B1CF-23CC5E0B3161}"/>
              </a:ext>
            </a:extLst>
          </p:cNvPr>
          <p:cNvSpPr/>
          <p:nvPr/>
        </p:nvSpPr>
        <p:spPr>
          <a:xfrm>
            <a:off x="10035436" y="2644170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585A592E-D6AD-4827-977D-68B4A7AD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950" y="2957496"/>
            <a:ext cx="1217674" cy="703216"/>
          </a:xfrm>
          <a:prstGeom prst="rect">
            <a:avLst/>
          </a:prstGeom>
        </p:spPr>
      </p:pic>
      <p:pic>
        <p:nvPicPr>
          <p:cNvPr id="35" name="รูปภาพ 34">
            <a:extLst>
              <a:ext uri="{FF2B5EF4-FFF2-40B4-BE49-F238E27FC236}">
                <a16:creationId xmlns:a16="http://schemas.microsoft.com/office/drawing/2014/main" id="{DAFEA2D2-F407-4B2D-A2B7-2988BA08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72465" y="4077476"/>
            <a:ext cx="1217674" cy="703216"/>
          </a:xfrm>
          <a:prstGeom prst="rect">
            <a:avLst/>
          </a:prstGeom>
        </p:spPr>
      </p:pic>
      <p:pic>
        <p:nvPicPr>
          <p:cNvPr id="36" name="รูปภาพ 35">
            <a:extLst>
              <a:ext uri="{FF2B5EF4-FFF2-40B4-BE49-F238E27FC236}">
                <a16:creationId xmlns:a16="http://schemas.microsoft.com/office/drawing/2014/main" id="{9D7114B5-FB8A-42AB-B1D7-330264790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0624" y="4945485"/>
            <a:ext cx="858811" cy="858811"/>
          </a:xfrm>
          <a:prstGeom prst="rect">
            <a:avLst/>
          </a:prstGeom>
        </p:spPr>
      </p:pic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18387E30-392E-4449-A073-209A72087331}"/>
              </a:ext>
            </a:extLst>
          </p:cNvPr>
          <p:cNvSpPr/>
          <p:nvPr/>
        </p:nvSpPr>
        <p:spPr>
          <a:xfrm>
            <a:off x="6655805" y="514405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7203754"/>
      </p:ext>
    </p:extLst>
  </p:cSld>
  <p:clrMapOvr>
    <a:masterClrMapping/>
  </p:clrMapOvr>
</p:sld>
</file>

<file path=ppt/theme/theme1.xml><?xml version="1.0" encoding="utf-8"?>
<a:theme xmlns:a="http://schemas.openxmlformats.org/drawingml/2006/main" name="แกลเลอรี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TM10001114[[fn=แกลเลอรี]]</Template>
  <TotalTime>180</TotalTime>
  <Words>389</Words>
  <Application>Microsoft Office PowerPoint</Application>
  <PresentationFormat>แบบจอกว้าง</PresentationFormat>
  <Paragraphs>96</Paragraphs>
  <Slides>32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2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32</vt:i4>
      </vt:variant>
    </vt:vector>
  </HeadingPairs>
  <TitlesOfParts>
    <vt:vector size="35" baseType="lpstr">
      <vt:lpstr>Arial</vt:lpstr>
      <vt:lpstr>Gill Sans MT</vt:lpstr>
      <vt:lpstr>แกลเลอรี</vt:lpstr>
      <vt:lpstr>Book meeting Room</vt:lpstr>
      <vt:lpstr>Project plan</vt:lpstr>
      <vt:lpstr>Requirement</vt:lpstr>
      <vt:lpstr>Computer language</vt:lpstr>
      <vt:lpstr>framework</vt:lpstr>
      <vt:lpstr>sql</vt:lpstr>
      <vt:lpstr>FLOW Book meeting room</vt:lpstr>
      <vt:lpstr>FLOW Dashboard</vt:lpstr>
      <vt:lpstr>FLOW system admin</vt:lpstr>
      <vt:lpstr>FLOW system admin add meeting room</vt:lpstr>
      <vt:lpstr>System use case diagram</vt:lpstr>
      <vt:lpstr>Activity diagram book meeting room </vt:lpstr>
      <vt:lpstr>งานนำเสนอ PowerPoint</vt:lpstr>
      <vt:lpstr>Activity diagram dashboard </vt:lpstr>
      <vt:lpstr>งานนำเสนอ PowerPoint</vt:lpstr>
      <vt:lpstr>Activity diagram system admin create user </vt:lpstr>
      <vt:lpstr>งานนำเสนอ PowerPoint</vt:lpstr>
      <vt:lpstr>Class diagram </vt:lpstr>
      <vt:lpstr>งานนำเสนอ PowerPoint</vt:lpstr>
      <vt:lpstr>User interface</vt:lpstr>
      <vt:lpstr>User interface</vt:lpstr>
      <vt:lpstr>User interface</vt:lpstr>
      <vt:lpstr>User interface</vt:lpstr>
      <vt:lpstr>หากมีการจองแล้วแต่ยังไม่ checkin จะเป็นสีเทา</vt:lpstr>
      <vt:lpstr>User interface</vt:lpstr>
      <vt:lpstr>User interface</vt:lpstr>
      <vt:lpstr>User interface</vt:lpstr>
      <vt:lpstr>User interface</vt:lpstr>
      <vt:lpstr>User interface</vt:lpstr>
      <vt:lpstr>User interface full page</vt:lpstr>
      <vt:lpstr>งานนำเสนอ PowerPoint</vt:lpstr>
      <vt:lpstr>Requirement เพิ่มเมื่อวันที่ 18/12/2019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meeting Room</dc:title>
  <dc:creator>safe</dc:creator>
  <cp:lastModifiedBy>safe</cp:lastModifiedBy>
  <cp:revision>29</cp:revision>
  <dcterms:created xsi:type="dcterms:W3CDTF">2019-12-09T02:20:39Z</dcterms:created>
  <dcterms:modified xsi:type="dcterms:W3CDTF">2019-12-24T04:54:11Z</dcterms:modified>
</cp:coreProperties>
</file>